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6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7A96-C2EE-4DF3-A976-62D0EAAD71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090C-4A4C-4DA7-B98A-17B8527141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1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B558-F766-4F02-AAE6-997124D38C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7B8E-1418-40FC-B80B-E4139EB7BF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4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499A-9C8D-426C-9DF8-260B49963B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6CA7-BA1D-49CB-B82F-E8589BF57E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2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73FD-0E48-4DA4-922A-8D97ACDD35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23DC-11A9-4F2D-AE2A-F8CC4F5C15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2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AE96-1C56-4C91-B256-D1BF7888FC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713E-D65A-4E50-BB73-C6FF04D081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00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F5E6-D1E7-4FB9-8EC4-6524DB096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426B-FA83-4A8D-8851-ABC61B3764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3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8D05-F05D-4A73-8D52-68ED83D937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3237-1A73-4112-A84D-8253A96085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1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F715-4005-4E13-BBDF-B2C447E86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DE9F-455D-4600-8B1F-70F4E2C4A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9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2CA6-A6BB-4E57-BD06-900417B187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5821-F9AE-4DC6-8ED4-0A5051B50E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65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438A-C905-48F7-9CB8-53CB7CF50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8566-1664-4FC0-A211-624DD4B8CA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5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838A-7AD7-4DA6-9A96-33EFC9EF49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29B4-BD47-4648-9CD7-EF11CCF670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3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6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BA719-977C-4B3D-9CB5-E70A7124D09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BE63-8572-43AE-8C5A-1B22B2F3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6DC02-8CAD-44E9-BCA7-C2716D0FBE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48A84-F486-4EDA-A10F-76F50FC4E8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Погледај слику, прочитај реченице у облачићима.</a:t>
            </a:r>
            <a:br>
              <a:rPr lang="sr-Cyrl-R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Којим знаком се завршава свака од ових реченица?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6" y="2438400"/>
            <a:ext cx="8988136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0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165225"/>
          </a:xfrm>
        </p:spPr>
        <p:txBody>
          <a:bodyPr/>
          <a:lstStyle/>
          <a:p>
            <a:pPr algn="just"/>
            <a:r>
              <a:rPr lang="sr-Cyrl-RS" sz="2000" dirty="0" smtClean="0"/>
              <a:t>Браво!На крају ових реченица налази се знак узвика или узвичник.</a:t>
            </a:r>
            <a:endParaRPr lang="en-US" sz="1200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6858000" cy="3124200"/>
          </a:xfrm>
        </p:spPr>
        <p:txBody>
          <a:bodyPr/>
          <a:lstStyle/>
          <a:p>
            <a:pPr algn="l"/>
            <a:r>
              <a:rPr lang="sr-Cyrl-RS" sz="2000" dirty="0" smtClean="0">
                <a:solidFill>
                  <a:schemeClr val="tx1"/>
                </a:solidFill>
              </a:rPr>
              <a:t>Записати у свескама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                     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                                      Школски рад	                                </a:t>
            </a:r>
            <a:r>
              <a:rPr lang="sr-Cyrl-RS" sz="2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5</a:t>
            </a:r>
            <a:r>
              <a:rPr lang="sr-Cyrl-RS" sz="2000" dirty="0" smtClean="0">
                <a:solidFill>
                  <a:schemeClr val="tx1"/>
                </a:solidFill>
              </a:rPr>
              <a:t>.3</a:t>
            </a:r>
            <a:r>
              <a:rPr lang="sr-Cyrl-RS" sz="2000" dirty="0" smtClean="0">
                <a:solidFill>
                  <a:schemeClr val="tx1"/>
                </a:solidFill>
              </a:rPr>
              <a:t>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Реченице које се завршавају </a:t>
            </a:r>
            <a:r>
              <a:rPr lang="sr-Cyrl-RS" sz="2000" dirty="0" smtClean="0">
                <a:solidFill>
                  <a:schemeClr val="tx1"/>
                </a:solidFill>
              </a:rPr>
              <a:t>узвичником</a:t>
            </a:r>
          </a:p>
          <a:p>
            <a:endParaRPr lang="sr-Cyrl-RS" sz="2000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476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7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сада смо научили да на крају реченице може да стоји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упитник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Данас ћемо учити 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узвичнику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крају реченице.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35768" y="2286000"/>
            <a:ext cx="8229600" cy="1676400"/>
          </a:xfrm>
        </p:spPr>
        <p:txBody>
          <a:bodyPr/>
          <a:lstStyle/>
          <a:p>
            <a:pPr marL="0" indent="0" algn="l"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Записати у свескама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крају реченица којима узвикујемо налази се знак узвика или узвичник (!).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143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4343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Можеш и ти написати свој знак узвика и украсити га.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5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715" y="304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УРА!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6641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00B050"/>
                </a:solidFill>
              </a:rPr>
              <a:t>ХЕЈ!</a:t>
            </a:r>
            <a:endParaRPr lang="en-US" sz="3200" dirty="0">
              <a:solidFill>
                <a:srgbClr val="00B050"/>
              </a:solidFill>
              <a:latin typeface="Brush Script Std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700" y="147097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ПАЗИ!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1049" y="114781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ЈАО!</a:t>
            </a:r>
            <a:endParaRPr lang="en-US" sz="3200" dirty="0">
              <a:solidFill>
                <a:srgbClr val="7030A0"/>
              </a:solidFill>
              <a:latin typeface="Algerian" pitchFamily="82" charset="0"/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4681" y="22860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Прочитај и </a:t>
            </a:r>
            <a:r>
              <a:rPr lang="sr-Cyrl-RS" dirty="0" smtClean="0"/>
              <a:t>запамти</a:t>
            </a:r>
            <a:r>
              <a:rPr lang="en-US" dirty="0"/>
              <a:t>!</a:t>
            </a:r>
            <a:endParaRPr lang="sr-Cyrl-RS" dirty="0" smtClean="0"/>
          </a:p>
          <a:p>
            <a:pPr algn="ctr"/>
            <a:endParaRPr lang="sr-Cyrl-RS" dirty="0" smtClean="0"/>
          </a:p>
          <a:p>
            <a:r>
              <a:rPr lang="ru-RU" dirty="0" smtClean="0"/>
              <a:t>Реченицима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које се завршавају знаком </a:t>
            </a:r>
            <a:r>
              <a:rPr lang="ru-RU" dirty="0" smtClean="0">
                <a:solidFill>
                  <a:srgbClr val="0070C0"/>
                </a:solidFill>
              </a:rPr>
              <a:t>узвика</a:t>
            </a:r>
            <a:r>
              <a:rPr lang="ru-RU" dirty="0" smtClean="0"/>
              <a:t> , изражавамо снажна осећања као што су </a:t>
            </a:r>
            <a:r>
              <a:rPr lang="ru-RU" dirty="0" smtClean="0">
                <a:solidFill>
                  <a:srgbClr val="FF0000"/>
                </a:solidFill>
              </a:rPr>
              <a:t>узбуђење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страх </a:t>
            </a:r>
            <a:r>
              <a:rPr lang="ru-RU" dirty="0" smtClean="0"/>
              <a:t>или </a:t>
            </a:r>
            <a:r>
              <a:rPr lang="ru-RU" dirty="0" smtClean="0">
                <a:solidFill>
                  <a:srgbClr val="FF0000"/>
                </a:solidFill>
              </a:rPr>
              <a:t>љутња</a:t>
            </a:r>
            <a:r>
              <a:rPr lang="ru-RU" dirty="0" smtClean="0"/>
              <a:t>. У изговору тих  реченица осећа се узнемиреност, узбуђење.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7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sr-Cyrl-RS" sz="3200" dirty="0" smtClean="0"/>
              <a:t>Прочитај реченице из своје Читанке на 62. страни.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610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2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 smtClean="0"/>
              <a:t>Запиши следеће реченице.</a:t>
            </a:r>
            <a:r>
              <a:rPr lang="ru-RU" sz="2800" dirty="0" smtClean="0"/>
              <a:t> Упиши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тачку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B050"/>
                </a:solidFill>
              </a:rPr>
              <a:t>упитник</a:t>
            </a:r>
            <a:r>
              <a:rPr lang="ru-RU" sz="2800" dirty="0" smtClean="0"/>
              <a:t> или </a:t>
            </a:r>
            <a:r>
              <a:rPr lang="ru-RU" sz="2800" dirty="0" smtClean="0">
                <a:solidFill>
                  <a:srgbClr val="7030A0"/>
                </a:solidFill>
              </a:rPr>
              <a:t>узвичник</a:t>
            </a:r>
            <a:r>
              <a:rPr lang="ru-RU" sz="2800" dirty="0" smtClean="0"/>
              <a:t> на крају реченица.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Ух, како је лепо                Данас идем у биоскоп</a:t>
            </a:r>
          </a:p>
          <a:p>
            <a:pPr marL="0" indent="0">
              <a:buNone/>
            </a:pPr>
            <a:r>
              <a:rPr lang="ru-RU" dirty="0" smtClean="0"/>
              <a:t>Затвори прозор                Ура, победили смо</a:t>
            </a:r>
          </a:p>
          <a:p>
            <a:pPr marL="0" indent="0">
              <a:buNone/>
            </a:pPr>
            <a:r>
              <a:rPr lang="ru-RU" dirty="0" smtClean="0"/>
              <a:t>Како се зовеш                   Добро вече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8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800" dirty="0" smtClean="0"/>
              <a:t>Надам </a:t>
            </a:r>
            <a:r>
              <a:rPr lang="sr-Cyrl-RS" sz="2800" dirty="0" smtClean="0"/>
              <a:t>с</a:t>
            </a:r>
            <a:r>
              <a:rPr lang="en-US" sz="2800" dirty="0" smtClean="0"/>
              <a:t>e</a:t>
            </a:r>
            <a:r>
              <a:rPr lang="sr-Cyrl-RS" sz="2800" dirty="0" smtClean="0"/>
              <a:t> </a:t>
            </a:r>
            <a:r>
              <a:rPr lang="sr-Cyrl-RS" sz="2800" dirty="0" smtClean="0"/>
              <a:t>да сте све тачно урадили. Ако </a:t>
            </a:r>
            <a:r>
              <a:rPr lang="sr-Cyrl-RS" sz="2800" dirty="0" smtClean="0"/>
              <a:t>нисте</a:t>
            </a:r>
            <a:r>
              <a:rPr lang="en-US" sz="2800" dirty="0" smtClean="0"/>
              <a:t>,</a:t>
            </a:r>
            <a:r>
              <a:rPr lang="sr-Cyrl-RS" sz="2800" dirty="0" smtClean="0"/>
              <a:t> </a:t>
            </a:r>
            <a:r>
              <a:rPr lang="sr-Cyrl-RS" sz="2800" dirty="0" smtClean="0"/>
              <a:t>ево помоћи, будите учитељи </a:t>
            </a:r>
            <a:r>
              <a:rPr lang="sr-Cyrl-RS" sz="2800" smtClean="0"/>
              <a:t>сами </a:t>
            </a:r>
            <a:r>
              <a:rPr lang="sr-Cyrl-RS" sz="2800" smtClean="0"/>
              <a:t>себи,исправите </a:t>
            </a:r>
            <a:r>
              <a:rPr lang="sr-Cyrl-RS" sz="2800" dirty="0" smtClean="0"/>
              <a:t>грешке.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Ух, како је лепо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             Данас идем у биоскоп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Затвори прозор</a:t>
            </a:r>
            <a:r>
              <a:rPr lang="ru-RU" dirty="0">
                <a:solidFill>
                  <a:srgbClr val="FF0000"/>
                </a:solidFill>
              </a:rPr>
              <a:t>!</a:t>
            </a:r>
            <a:r>
              <a:rPr lang="ru-RU" dirty="0" smtClean="0"/>
              <a:t>                Ура, победили смо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Како се зовеш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                   Добро вече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210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Погледај слику, прочитај реченице у облачићима. Којим знаком се завршава свака од ових реченица?</vt:lpstr>
      <vt:lpstr>Браво!На крају ових реченица налази се знак узвика или узвичник.</vt:lpstr>
      <vt:lpstr>До сада смо научили да на крају реченице може да стоји тачка или упитник. Данас ћемо учити о узвичнику на крају реченице.</vt:lpstr>
      <vt:lpstr>PowerPoint Presentation</vt:lpstr>
      <vt:lpstr>Прочитај реченице из своје Читанке на 62. страни.</vt:lpstr>
      <vt:lpstr>Запиши следеће реченице. Упиши тачку, упитник или узвичник на крају реченица.</vt:lpstr>
      <vt:lpstr>Надам сe да сте све тачно урадили. Ако нисте, ево помоћи, будите учитељи сами себи,исправите грешке.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Погледај слику, прочитај реченице у облачићима. Којим знаком се завршава свака од ових реченица?</dc:title>
  <dc:creator>BePC</dc:creator>
  <cp:lastModifiedBy>BePC</cp:lastModifiedBy>
  <cp:revision>6</cp:revision>
  <dcterms:created xsi:type="dcterms:W3CDTF">2020-03-24T12:53:11Z</dcterms:created>
  <dcterms:modified xsi:type="dcterms:W3CDTF">2020-03-24T15:57:12Z</dcterms:modified>
</cp:coreProperties>
</file>